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 snapToObjects="1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02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0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3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5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5564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54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9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2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4539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1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85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비디오 3">
            <a:extLst>
              <a:ext uri="{FF2B5EF4-FFF2-40B4-BE49-F238E27FC236}">
                <a16:creationId xmlns:a16="http://schemas.microsoft.com/office/drawing/2014/main" id="{048CCC2C-1B5B-4737-9EC5-1C1F2C69F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26EA03-3794-0647-B0AA-0FD11EEAA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lIns="90000" anchor="t">
            <a:normAutofit/>
          </a:bodyPr>
          <a:lstStyle/>
          <a:p>
            <a:pPr algn="l"/>
            <a:r>
              <a:rPr kumimoji="1" lang="ko-Kore-KR" altLang="en-US" sz="3200" dirty="0">
                <a:solidFill>
                  <a:srgbClr val="FFFFFF"/>
                </a:solidFill>
              </a:rPr>
              <a:t>섹션</a:t>
            </a:r>
            <a:r>
              <a:rPr kumimoji="1" lang="ko-KR" altLang="en-US" sz="3200" dirty="0">
                <a:solidFill>
                  <a:srgbClr val="FFFFFF"/>
                </a:solidFill>
              </a:rPr>
              <a:t> </a:t>
            </a:r>
            <a:r>
              <a:rPr kumimoji="1" lang="en-US" altLang="ko-KR" sz="3200" dirty="0">
                <a:solidFill>
                  <a:srgbClr val="FFFFFF"/>
                </a:solidFill>
              </a:rPr>
              <a:t>12.</a:t>
            </a:r>
            <a:r>
              <a:rPr kumimoji="1" lang="ko-KR" altLang="en-US" sz="3200" dirty="0">
                <a:solidFill>
                  <a:srgbClr val="FFFFFF"/>
                </a:solidFill>
              </a:rPr>
              <a:t> 폼</a:t>
            </a:r>
            <a:r>
              <a:rPr kumimoji="1" lang="en-US" altLang="ko-KR" sz="3200" dirty="0">
                <a:solidFill>
                  <a:srgbClr val="FFFFFF"/>
                </a:solidFill>
              </a:rPr>
              <a:t>(form)</a:t>
            </a:r>
            <a:r>
              <a:rPr kumimoji="1" lang="ko-KR" altLang="en-US" sz="3200" dirty="0" err="1">
                <a:solidFill>
                  <a:srgbClr val="FFFFFF"/>
                </a:solidFill>
              </a:rPr>
              <a:t>으로</a:t>
            </a:r>
            <a:r>
              <a:rPr kumimoji="1" lang="ko-KR" altLang="en-US" sz="3200" dirty="0">
                <a:solidFill>
                  <a:srgbClr val="FFFFFF"/>
                </a:solidFill>
              </a:rPr>
              <a:t> 포스트 작성과 수정 기능 구현하기</a:t>
            </a:r>
            <a:endParaRPr kumimoji="1" lang="ko-Kore-KR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77EBD4-A3AE-E64B-8E3F-03D429C22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022538"/>
            <a:ext cx="4892948" cy="8129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rgbClr val="FFFFFF"/>
                </a:solidFill>
              </a:rPr>
              <a:t>조성범</a:t>
            </a:r>
          </a:p>
        </p:txBody>
      </p:sp>
    </p:spTree>
    <p:extLst>
      <p:ext uri="{BB962C8B-B14F-4D97-AF65-F5344CB8AC3E}">
        <p14:creationId xmlns:p14="http://schemas.microsoft.com/office/powerpoint/2010/main" val="5527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902-9CDF-E74D-A4CD-B296803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폼</a:t>
            </a:r>
            <a:r>
              <a:rPr kumimoji="1" lang="en-US" altLang="ko-Kore-KR" dirty="0"/>
              <a:t>(form)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82BADA-1B45-1241-8E27-71F334B9A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909" y="1213893"/>
            <a:ext cx="4941698" cy="2360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9B094-B62B-DF48-A041-3EA05C02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09" y="4071161"/>
            <a:ext cx="9167091" cy="2539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80164-99F0-5545-B8F9-78030E51C477}"/>
              </a:ext>
            </a:extLst>
          </p:cNvPr>
          <p:cNvSpPr txBox="1"/>
          <p:nvPr/>
        </p:nvSpPr>
        <p:spPr>
          <a:xfrm>
            <a:off x="1062182" y="3574473"/>
            <a:ext cx="977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Form </a:t>
            </a:r>
            <a:r>
              <a:rPr kumimoji="1" lang="ko-KR" altLang="en-US" dirty="0"/>
              <a:t>태그 적용 후</a:t>
            </a:r>
            <a:r>
              <a:rPr kumimoji="1" lang="en-US" altLang="ko-KR" dirty="0"/>
              <a:t>(</a:t>
            </a:r>
            <a:r>
              <a:rPr kumimoji="1" lang="ko-KR" altLang="en-US" dirty="0"/>
              <a:t>테이블 태그를 적용하면 사용자에게 보여주는 테이블을 더 정갈하게 해준다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997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902-9CDF-E74D-A4CD-B296803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GET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377E5-37CF-0B44-A491-621BF6CB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방식 모두 서버에 요청을 하는 </a:t>
            </a:r>
            <a:r>
              <a:rPr lang="ko-KR" altLang="en-US" dirty="0" err="1"/>
              <a:t>메소드라는</a:t>
            </a:r>
            <a:r>
              <a:rPr lang="ko-KR" altLang="en-US" dirty="0"/>
              <a:t> 공통점이 있다</a:t>
            </a:r>
            <a:r>
              <a:rPr lang="en-US" altLang="ko-KR" dirty="0"/>
              <a:t>. </a:t>
            </a:r>
            <a:r>
              <a:rPr lang="ko-KR" altLang="en-US" dirty="0"/>
              <a:t>클라이언트가 서버에 요청해서 서버가 제공해야하는 자원이 있다고 생각해보자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어떤 홈페이지의 로그인 페이지에서 </a:t>
            </a:r>
            <a:r>
              <a:rPr lang="ko-KR" altLang="en-US" dirty="0" err="1"/>
              <a:t>로그인을</a:t>
            </a:r>
            <a:r>
              <a:rPr lang="ko-KR" altLang="en-US" dirty="0"/>
              <a:t> 하는 경우</a:t>
            </a:r>
            <a:r>
              <a:rPr lang="en-US" altLang="ko-KR" dirty="0"/>
              <a:t>, </a:t>
            </a:r>
            <a:r>
              <a:rPr lang="ko-KR" altLang="en-US" dirty="0"/>
              <a:t>아이디와 패스워드는 클라이언트가 작성하고 그 정보를 서버에 요청해서 클라이언트가 작성한 아이디와 패스워드가 올바른 건지 확인해야한다</a:t>
            </a:r>
            <a:r>
              <a:rPr lang="en-US" altLang="ko-KR" dirty="0"/>
              <a:t>.</a:t>
            </a:r>
          </a:p>
          <a:p>
            <a:r>
              <a:rPr kumimoji="1" lang="en-US" altLang="ko-Kore-KR" dirty="0"/>
              <a:t>GET</a:t>
            </a:r>
            <a:r>
              <a:rPr kumimoji="1" lang="ko-KR" altLang="en-US" dirty="0"/>
              <a:t>은 클라이언트의 데이터를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에 붙여서 보내는 방식으로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페이지를 다른 사람에게 접속하게 할 수 있지만 간단한 데이터를 넣도록 설계되어서 데이터를 보내는 양의 한계가 존재한다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반면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이 아니라 </a:t>
            </a:r>
            <a:r>
              <a:rPr kumimoji="1" lang="en-US" altLang="ko-KR" dirty="0"/>
              <a:t>BODY</a:t>
            </a:r>
            <a:r>
              <a:rPr kumimoji="1" lang="ko-KR" altLang="en-US" dirty="0"/>
              <a:t>에 데이터를 넣어서 보내게 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835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902-9CDF-E74D-A4CD-B296803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로그인한 사용자에게만 포스트 작성 허용하기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FCC2F9-BCD3-1242-81D3-8BE03A2D6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019300"/>
            <a:ext cx="9461500" cy="1409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CD36DB-F219-D748-9923-2EE66A0A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524910"/>
            <a:ext cx="5473548" cy="3333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7B57E-B60B-494B-9FE4-2B0EB310E59D}"/>
              </a:ext>
            </a:extLst>
          </p:cNvPr>
          <p:cNvSpPr txBox="1"/>
          <p:nvPr/>
        </p:nvSpPr>
        <p:spPr>
          <a:xfrm>
            <a:off x="6816436" y="3805382"/>
            <a:ext cx="4525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옆의 코드처럼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에서 인자를 두개로 해서 하나를 </a:t>
            </a:r>
            <a:r>
              <a:rPr kumimoji="1" lang="en-US" altLang="ko-KR" dirty="0" err="1"/>
              <a:t>LoginRequiredMixin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다른 하나를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로그인한 사용자에게만 보여주려 하는 것을 설정하면 원하는 기능을 실현할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477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902-9CDF-E74D-A4CD-B296803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스태프에게만 포스트 작성 허용하기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D96AD9-F27E-6F4F-B0CF-BF6EE2CC0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180992"/>
            <a:ext cx="9626600" cy="177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7082AC-8E0A-D64D-836C-64A9459F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4063192"/>
            <a:ext cx="5770894" cy="24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9344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{DE8B0B39-38FF-7049-BCF7-7C45077115D4}tf10001071</Template>
  <TotalTime>59</TotalTime>
  <Words>156</Words>
  <Application>Microsoft Macintosh PowerPoint</Application>
  <PresentationFormat>와이드스크린</PresentationFormat>
  <Paragraphs>11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배지</vt:lpstr>
      <vt:lpstr>섹션 12. 폼(form)으로 포스트 작성과 수정 기능 구현하기</vt:lpstr>
      <vt:lpstr>폼(form)</vt:lpstr>
      <vt:lpstr>GET과 POST</vt:lpstr>
      <vt:lpstr>로그인한 사용자에게만 포스트 작성 허용하기</vt:lpstr>
      <vt:lpstr>스태프에게만 포스트 작성 허용하기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섹션 12. 폼(form)으로 포스트 작성과 수정 기능 구현하기</dc:title>
  <dc:creator>조성범</dc:creator>
  <cp:lastModifiedBy>조성범</cp:lastModifiedBy>
  <cp:revision>1</cp:revision>
  <dcterms:created xsi:type="dcterms:W3CDTF">2021-08-09T07:11:42Z</dcterms:created>
  <dcterms:modified xsi:type="dcterms:W3CDTF">2021-08-09T08:11:17Z</dcterms:modified>
</cp:coreProperties>
</file>